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Catamaran"/>
      <p:regular r:id="rId23"/>
      <p:bold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tamaran-bold.fntdata"/><Relationship Id="rId23" Type="http://schemas.openxmlformats.org/officeDocument/2006/relationships/font" Target="fonts/Catamara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13f2e848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13f2e848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eaeb6b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eaeb6b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2b14776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2b14776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8ab05929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8ab05929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1d927d49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1d927d49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1d927d4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1d927d4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1d927d4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1d927d4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ca4f8a5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ca4f8a5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ca4f8a5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ca4f8a5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1d927d49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1d927d49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13f2e848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13f2e848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13f2e84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13f2e84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chJ8Kmud1wsJWE4c-jt7rax8WVr2yN3C/view" TargetMode="External"/><Relationship Id="rId4" Type="http://schemas.openxmlformats.org/officeDocument/2006/relationships/image" Target="../media/image8.jpg"/><Relationship Id="rId5" Type="http://schemas.openxmlformats.org/officeDocument/2006/relationships/hyperlink" Target="http://drive.google.com/file/d/12zpmzXZXuiT174dIbgl1qG_39BTd9fVF/view" TargetMode="External"/><Relationship Id="rId6" Type="http://schemas.openxmlformats.org/officeDocument/2006/relationships/image" Target="../media/image6.jpg"/><Relationship Id="rId7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26.jpg"/><Relationship Id="rId5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vHHjtKAUf1Y_6J9PqV8CtUo-vR0hVcnq/view" TargetMode="External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20.jpg"/><Relationship Id="rId5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uZgqGSkoZh1fr4dEGsY1tZlnESo_jd8D/view" TargetMode="External"/><Relationship Id="rId4" Type="http://schemas.openxmlformats.org/officeDocument/2006/relationships/image" Target="../media/image3.jpg"/><Relationship Id="rId5" Type="http://schemas.openxmlformats.org/officeDocument/2006/relationships/hyperlink" Target="http://drive.google.com/file/d/1R1sZhw2iDtSvKv7DFinLzUs_8e24JuKP/view" TargetMode="External"/><Relationship Id="rId6" Type="http://schemas.openxmlformats.org/officeDocument/2006/relationships/image" Target="../media/image5.jpg"/><Relationship Id="rId7" Type="http://schemas.openxmlformats.org/officeDocument/2006/relationships/hyperlink" Target="http://drive.google.com/file/d/1-ItzOskfNHcmfQPDWKxKwUsLSgmLEsCi/view" TargetMode="External"/><Relationship Id="rId8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3/19/2025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J3, J4, and J5 Motor Verification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2" title="IMG_042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00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 title="IMG_042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725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 title="IMG_0423.HEIC"/>
          <p:cNvPicPr preferRelativeResize="0"/>
          <p:nvPr/>
        </p:nvPicPr>
        <p:blipFill rotWithShape="1">
          <a:blip r:embed="rId7">
            <a:alphaModFix/>
          </a:blip>
          <a:srcRect b="0" l="6751" r="0" t="36265"/>
          <a:stretch/>
        </p:blipFill>
        <p:spPr>
          <a:xfrm>
            <a:off x="6238100" y="1137099"/>
            <a:ext cx="2451398" cy="22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5908650" y="3687600"/>
            <a:ext cx="2975700" cy="97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Will need to solder these to the allocated R-Link connection 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42" name="Google Shape;142;p22"/>
          <p:cNvCxnSpPr>
            <a:stCxn id="141" idx="0"/>
          </p:cNvCxnSpPr>
          <p:nvPr/>
        </p:nvCxnSpPr>
        <p:spPr>
          <a:xfrm flipH="1" rot="10800000">
            <a:off x="7396500" y="2306100"/>
            <a:ext cx="361200" cy="138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Refinement/Prototyping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200" y="1066800"/>
            <a:ext cx="2854751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325" y="1066800"/>
            <a:ext cx="3014356" cy="35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337625" y="1350500"/>
            <a:ext cx="27408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J3 Motor Holder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J3 Bearing Holder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J3 Cylinder and J4 Motor Holder are in progress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 - J3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4" title="IMG_767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250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 title="IMG_767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45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 title="IMG_767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4665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5" title="IMG_76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225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 title="IMG_767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 title="IMG_7678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311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Torque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Control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344325" y="1212625"/>
            <a:ext cx="44379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Torque Control For Robot Holding itself up at max Extension for J2</a:t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Upper Computer </a:t>
            </a:r>
            <a:endParaRPr sz="2100">
              <a:solidFill>
                <a:srgbClr val="59595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○"/>
            </a:pPr>
            <a:r>
              <a:rPr lang="en" sz="2100">
                <a:solidFill>
                  <a:srgbClr val="595959"/>
                </a:solidFill>
              </a:rPr>
              <a:t>T - 8 Nm</a:t>
            </a:r>
            <a:endParaRPr sz="2100">
              <a:solidFill>
                <a:srgbClr val="59595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○"/>
            </a:pPr>
            <a:r>
              <a:rPr lang="en" sz="2100">
                <a:solidFill>
                  <a:srgbClr val="595959"/>
                </a:solidFill>
              </a:rPr>
              <a:t>Kp - 3</a:t>
            </a:r>
            <a:endParaRPr sz="2100">
              <a:solidFill>
                <a:srgbClr val="59595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○"/>
            </a:pPr>
            <a:r>
              <a:rPr lang="en" sz="2100">
                <a:solidFill>
                  <a:srgbClr val="595959"/>
                </a:solidFill>
              </a:rPr>
              <a:t>Kd - 1 </a:t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Problem with </a:t>
            </a:r>
            <a:r>
              <a:rPr lang="en" sz="2100">
                <a:solidFill>
                  <a:srgbClr val="595959"/>
                </a:solidFill>
              </a:rPr>
              <a:t>Torque</a:t>
            </a:r>
            <a:r>
              <a:rPr lang="en" sz="2100">
                <a:solidFill>
                  <a:srgbClr val="595959"/>
                </a:solidFill>
              </a:rPr>
              <a:t> loading when the robot arm is rotated </a:t>
            </a:r>
            <a:endParaRPr sz="2100">
              <a:solidFill>
                <a:srgbClr val="595959"/>
              </a:solidFill>
            </a:endParaRPr>
          </a:p>
        </p:txBody>
      </p:sp>
      <p:pic>
        <p:nvPicPr>
          <p:cNvPr id="181" name="Google Shape;181;p26" title="IMG_050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650" y="1066788"/>
            <a:ext cx="19716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Power Supply Research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7" title="Screen Shot 2025-03-19 at 10.42.4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688" y="946575"/>
            <a:ext cx="4607375" cy="16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 title="Screen Shot 2025-03-19 at 10.43.3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325" y="2617255"/>
            <a:ext cx="3848101" cy="6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 title="Screen Shot 2025-03-19 at 10.44.58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050" y="3196229"/>
            <a:ext cx="2532425" cy="15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338850" y="1058400"/>
            <a:ext cx="3876000" cy="3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Power supply output terminal is provided with M6 socket head bolts to connect to M6 ring terminals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Need to determine wire gauge rating and length of wire to connect to power supply and each corresponding motor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J1-J4 motors will be connected to provided power supply with 24V and J5 will be connected with additional power supply set to 16V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Wire Management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178600" y="1055950"/>
            <a:ext cx="86706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Components need to stay connected as robot rotates 360 degrees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Prevent robot from unplugging itself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Split ring is a possible solution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Not the most practical solution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213" y="2333528"/>
            <a:ext cx="4915574" cy="23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Verify electrical components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Finish assembling J3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Print and Assemble J4 and J5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Assembly Manual changes and updates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Motor testing once assembled for J3, J4, and J5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Meeting with David on Monday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Final Presentation April 24th 5:00 - 6:00 PM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Assembly/Motor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 title="Screen Shot 2025-03-19 at 10.16.32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25" y="1066800"/>
            <a:ext cx="8135352" cy="344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 title="Screen Shot 2025-03-18 at 12.24.2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525" y="1467925"/>
            <a:ext cx="5460577" cy="26417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169675" y="1148038"/>
            <a:ext cx="31344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All r-links delivered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Extended allen wrenches delivered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8" title="Screen Shot 2025-03-19 at 10.26.4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375" y="960600"/>
            <a:ext cx="6075251" cy="3717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Assembly Manual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9" title="Screen Shot 2025-03-17 at 1.00.13 PM.png"/>
          <p:cNvPicPr preferRelativeResize="0"/>
          <p:nvPr/>
        </p:nvPicPr>
        <p:blipFill rotWithShape="1">
          <a:blip r:embed="rId3">
            <a:alphaModFix/>
          </a:blip>
          <a:srcRect b="4314" l="23429" r="49851" t="38993"/>
          <a:stretch/>
        </p:blipFill>
        <p:spPr>
          <a:xfrm>
            <a:off x="5599624" y="914400"/>
            <a:ext cx="2872836" cy="3809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9"/>
          <p:cNvSpPr txBox="1"/>
          <p:nvPr/>
        </p:nvSpPr>
        <p:spPr>
          <a:xfrm>
            <a:off x="510100" y="1200875"/>
            <a:ext cx="4580400" cy="3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Assembly Manual for Base, J1, and J2 descriptions are finalized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Base and J1 Assembly Figures Added and Finalized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J2 figures need to be added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0" title="IMG_9618.HEIC"/>
          <p:cNvPicPr preferRelativeResize="0"/>
          <p:nvPr/>
        </p:nvPicPr>
        <p:blipFill rotWithShape="1">
          <a:blip r:embed="rId3">
            <a:alphaModFix/>
          </a:blip>
          <a:srcRect b="5758" l="0" r="0" t="0"/>
          <a:stretch/>
        </p:blipFill>
        <p:spPr>
          <a:xfrm>
            <a:off x="234650" y="966014"/>
            <a:ext cx="2848954" cy="370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 title="IMG_9623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500" y="935425"/>
            <a:ext cx="2684963" cy="370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 title="IMG_9620.HEIC"/>
          <p:cNvPicPr preferRelativeResize="0"/>
          <p:nvPr/>
        </p:nvPicPr>
        <p:blipFill rotWithShape="1">
          <a:blip r:embed="rId5">
            <a:alphaModFix/>
          </a:blip>
          <a:srcRect b="4915" l="0" r="0" t="10195"/>
          <a:stretch/>
        </p:blipFill>
        <p:spPr>
          <a:xfrm>
            <a:off x="3283525" y="1331600"/>
            <a:ext cx="2684974" cy="303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J1 and J2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Operation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1" title="IMG_963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 title="IMG_9634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6475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 title="IMG_9632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0550" y="10668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